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2" r:id="rId28"/>
    <p:sldId id="283" r:id="rId29"/>
    <p:sldId id="290" r:id="rId30"/>
    <p:sldId id="286" r:id="rId31"/>
    <p:sldId id="287" r:id="rId32"/>
    <p:sldId id="293" r:id="rId33"/>
    <p:sldId id="28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185" autoAdjust="0"/>
  </p:normalViewPr>
  <p:slideViewPr>
    <p:cSldViewPr>
      <p:cViewPr>
        <p:scale>
          <a:sx n="120" d="100"/>
          <a:sy n="120" d="100"/>
        </p:scale>
        <p:origin x="606" y="666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22.xml"/><Relationship Id="rId34" Type="http://schemas.openxmlformats.org/officeDocument/2006/relationships/image" Target="../media/image32.png"/><Relationship Id="rId7" Type="http://schemas.openxmlformats.org/officeDocument/2006/relationships/slide" Target="slide15.xml"/><Relationship Id="rId12" Type="http://schemas.openxmlformats.org/officeDocument/2006/relationships/image" Target="../media/image22.jpeg"/><Relationship Id="rId17" Type="http://schemas.openxmlformats.org/officeDocument/2006/relationships/slide" Target="slide20.xml"/><Relationship Id="rId25" Type="http://schemas.openxmlformats.org/officeDocument/2006/relationships/slide" Target="slide2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26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17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19.xml"/><Relationship Id="rId23" Type="http://schemas.openxmlformats.org/officeDocument/2006/relationships/slide" Target="slide23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1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6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25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3.png"/><Relationship Id="rId8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4.png"/><Relationship Id="rId8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5.png"/><Relationship Id="rId8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6.png"/><Relationship Id="rId8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36" Type="http://schemas.openxmlformats.org/officeDocument/2006/relationships/image" Target="../media/image17.png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7.jpeg"/><Relationship Id="rId8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8.png"/><Relationship Id="rId8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39.png"/><Relationship Id="rId8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0.png"/><Relationship Id="rId8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1.png"/><Relationship Id="rId8" Type="http://schemas.openxmlformats.org/officeDocument/2006/relationships/slide" Target="slide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2.png"/><Relationship Id="rId8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3.png"/><Relationship Id="rId8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4.png"/><Relationship Id="rId8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0.xml"/><Relationship Id="rId26" Type="http://schemas.openxmlformats.org/officeDocument/2006/relationships/slide" Target="slide2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17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19.xml"/><Relationship Id="rId20" Type="http://schemas.openxmlformats.org/officeDocument/2006/relationships/slide" Target="slide21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23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25.xml"/><Relationship Id="rId10" Type="http://schemas.openxmlformats.org/officeDocument/2006/relationships/slide" Target="slide16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18.xml"/><Relationship Id="rId22" Type="http://schemas.openxmlformats.org/officeDocument/2006/relationships/slide" Target="slide22.xml"/><Relationship Id="rId27" Type="http://schemas.openxmlformats.org/officeDocument/2006/relationships/image" Target="../media/image29.jpeg"/><Relationship Id="rId30" Type="http://schemas.openxmlformats.org/officeDocument/2006/relationships/slide" Target="slide26.xml"/><Relationship Id="rId35" Type="http://schemas.openxmlformats.org/officeDocument/2006/relationships/image" Target="../media/image45.png"/><Relationship Id="rId8" Type="http://schemas.openxmlformats.org/officeDocument/2006/relationships/slide" Target="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1.jpeg"/><Relationship Id="rId2" Type="http://schemas.openxmlformats.org/officeDocument/2006/relationships/audio" Target="../media/media4.wav"/><Relationship Id="rId16" Type="http://schemas.openxmlformats.org/officeDocument/2006/relationships/image" Target="../media/image54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0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17.png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3.jpeg"/><Relationship Id="rId17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image" Target="../media/image1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8.jpeg"/><Relationship Id="rId1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12" Type="http://schemas.openxmlformats.org/officeDocument/2006/relationships/image" Target="../media/image53.jpeg"/><Relationship Id="rId17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image" Target="../media/image1.png"/><Relationship Id="rId1" Type="http://schemas.microsoft.com/office/2007/relationships/media" Target="../media/media4.wav"/><Relationship Id="rId6" Type="http://schemas.openxmlformats.org/officeDocument/2006/relationships/slide" Target="slide5.xml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2.png"/><Relationship Id="rId10" Type="http://schemas.openxmlformats.org/officeDocument/2006/relationships/image" Target="../media/image49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8.jpeg"/><Relationship Id="rId1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8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-276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9A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57823" y="2211710"/>
            <a:ext cx="609600" cy="609600"/>
          </a:xfrm>
          <a:prstGeom prst="rect">
            <a:avLst/>
          </a:prstGeom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7" y="626692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9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759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5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7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9209</TotalTime>
  <Words>2571</Words>
  <Application>Microsoft Office PowerPoint</Application>
  <PresentationFormat>On-screen Show (16:9)</PresentationFormat>
  <Paragraphs>314</Paragraphs>
  <Slides>33</Slides>
  <Notes>6</Notes>
  <HiddenSlides>5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91</cp:revision>
  <dcterms:created xsi:type="dcterms:W3CDTF">2013-11-07T21:08:06Z</dcterms:created>
  <dcterms:modified xsi:type="dcterms:W3CDTF">2014-07-10T18:39:16Z</dcterms:modified>
</cp:coreProperties>
</file>